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265" autoAdjust="0"/>
    <p:restoredTop sz="94660"/>
  </p:normalViewPr>
  <p:slideViewPr>
    <p:cSldViewPr snapToGrid="0">
      <p:cViewPr>
        <p:scale>
          <a:sx n="82" d="100"/>
          <a:sy n="82" d="100"/>
        </p:scale>
        <p:origin x="240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2021. 7. 14.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26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2021. 7. 14.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368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2021. 7. 14.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827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2021. 7. 14.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69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2021. 7. 14.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971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2021. 7. 14.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409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2021. 7. 14.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670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2021. 7. 14.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831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2021. 7. 14.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519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2021. 7. 14.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988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2021. 7. 14.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852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2021. 7. 14.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19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19.tiff"/><Relationship Id="rId4" Type="http://schemas.openxmlformats.org/officeDocument/2006/relationships/image" Target="../media/image2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tiff"/><Relationship Id="rId4" Type="http://schemas.openxmlformats.org/officeDocument/2006/relationships/image" Target="../media/image1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10">
            <a:extLst>
              <a:ext uri="{FF2B5EF4-FFF2-40B4-BE49-F238E27FC236}">
                <a16:creationId xmlns:a16="http://schemas.microsoft.com/office/drawing/2014/main" id="{904B6647-AAF5-A740-BDCF-1E57238AF740}"/>
              </a:ext>
            </a:extLst>
          </p:cNvPr>
          <p:cNvSpPr/>
          <p:nvPr/>
        </p:nvSpPr>
        <p:spPr>
          <a:xfrm>
            <a:off x="3918694" y="1588590"/>
            <a:ext cx="4600184" cy="430215"/>
          </a:xfrm>
          <a:prstGeom prst="roundRect">
            <a:avLst>
              <a:gd name="adj" fmla="val 3002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사각형: 둥근 모서리 10">
            <a:extLst>
              <a:ext uri="{FF2B5EF4-FFF2-40B4-BE49-F238E27FC236}">
                <a16:creationId xmlns:a16="http://schemas.microsoft.com/office/drawing/2014/main" id="{620ADFAC-A8E4-2541-AE1D-756E4E69F0C3}"/>
              </a:ext>
            </a:extLst>
          </p:cNvPr>
          <p:cNvSpPr/>
          <p:nvPr/>
        </p:nvSpPr>
        <p:spPr>
          <a:xfrm>
            <a:off x="2569693" y="2454360"/>
            <a:ext cx="7302384" cy="430215"/>
          </a:xfrm>
          <a:prstGeom prst="roundRect">
            <a:avLst>
              <a:gd name="adj" fmla="val 3002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58BDC9-C504-E04C-B428-DC567E7C3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29817">
            <a:off x="8714569" y="3970663"/>
            <a:ext cx="1739623" cy="1785202"/>
          </a:xfrm>
          <a:prstGeom prst="rect">
            <a:avLst/>
          </a:prstGeom>
          <a:effectLst>
            <a:outerShdw blurRad="415596" dist="544740" dir="5400000" algn="t" rotWithShape="0">
              <a:schemeClr val="bg1">
                <a:lumMod val="50000"/>
                <a:alpha val="24840"/>
              </a:schemeClr>
            </a:outerShdw>
          </a:effec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35CCED8-2603-41F5-BFD5-02733E5542B9}"/>
              </a:ext>
            </a:extLst>
          </p:cNvPr>
          <p:cNvGrpSpPr/>
          <p:nvPr/>
        </p:nvGrpSpPr>
        <p:grpSpPr>
          <a:xfrm>
            <a:off x="2109892" y="3652725"/>
            <a:ext cx="1971450" cy="1971450"/>
            <a:chOff x="4296000" y="1509721"/>
            <a:chExt cx="3600000" cy="36000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FD216280-87A2-4EBA-BCB2-3F18B6E50A8F}"/>
                </a:ext>
              </a:extLst>
            </p:cNvPr>
            <p:cNvSpPr/>
            <p:nvPr/>
          </p:nvSpPr>
          <p:spPr>
            <a:xfrm>
              <a:off x="4296000" y="1509721"/>
              <a:ext cx="3600000" cy="3600000"/>
            </a:xfrm>
            <a:prstGeom prst="roundRect">
              <a:avLst>
                <a:gd name="adj" fmla="val 179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E23BAE4-EAAF-449B-8536-2BFA5CA28922}"/>
                </a:ext>
              </a:extLst>
            </p:cNvPr>
            <p:cNvGrpSpPr/>
            <p:nvPr/>
          </p:nvGrpSpPr>
          <p:grpSpPr>
            <a:xfrm>
              <a:off x="4457925" y="1872327"/>
              <a:ext cx="3288792" cy="2971217"/>
              <a:chOff x="4657780" y="2476497"/>
              <a:chExt cx="3396687" cy="3068693"/>
            </a:xfrm>
            <a:grpFill/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6CC0F4B8-DF2A-4BDD-8CC2-413E22699607}"/>
                  </a:ext>
                </a:extLst>
              </p:cNvPr>
              <p:cNvSpPr/>
              <p:nvPr/>
            </p:nvSpPr>
            <p:spPr>
              <a:xfrm>
                <a:off x="4810353" y="2476497"/>
                <a:ext cx="3091544" cy="2855688"/>
              </a:xfrm>
              <a:prstGeom prst="roundRect">
                <a:avLst>
                  <a:gd name="adj" fmla="val 300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269DC61A-0A83-4026-BC8E-E8562FBBA64D}"/>
                  </a:ext>
                </a:extLst>
              </p:cNvPr>
              <p:cNvSpPr/>
              <p:nvPr/>
            </p:nvSpPr>
            <p:spPr>
              <a:xfrm>
                <a:off x="4657780" y="2789925"/>
                <a:ext cx="3396687" cy="2755265"/>
              </a:xfrm>
              <a:prstGeom prst="roundRect">
                <a:avLst>
                  <a:gd name="adj" fmla="val 3002"/>
                </a:avLst>
              </a:prstGeom>
              <a:solidFill>
                <a:srgbClr val="F4F4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B833947-C5BA-4A7A-B976-97EA893732F9}"/>
                </a:ext>
              </a:extLst>
            </p:cNvPr>
            <p:cNvGrpSpPr/>
            <p:nvPr/>
          </p:nvGrpSpPr>
          <p:grpSpPr>
            <a:xfrm>
              <a:off x="4296000" y="2396154"/>
              <a:ext cx="3600000" cy="2713566"/>
              <a:chOff x="4556125" y="3001249"/>
              <a:chExt cx="3600000" cy="2713566"/>
            </a:xfrm>
            <a:grpFill/>
            <a:effectLst>
              <a:outerShdw blurRad="279400" dist="762000" dir="5400000" sx="88000" sy="88000" algn="t" rotWithShape="0">
                <a:prstClr val="black">
                  <a:alpha val="14000"/>
                </a:prstClr>
              </a:outerShdw>
            </a:effectLst>
          </p:grpSpPr>
          <p:sp>
            <p:nvSpPr>
              <p:cNvPr id="7" name="사각형: 둥근 위쪽 모서리 6">
                <a:extLst>
                  <a:ext uri="{FF2B5EF4-FFF2-40B4-BE49-F238E27FC236}">
                    <a16:creationId xmlns:a16="http://schemas.microsoft.com/office/drawing/2014/main" id="{C938BC48-0BA9-4BD4-94E3-CE5D0929E7A5}"/>
                  </a:ext>
                </a:extLst>
              </p:cNvPr>
              <p:cNvSpPr/>
              <p:nvPr/>
            </p:nvSpPr>
            <p:spPr>
              <a:xfrm>
                <a:off x="4556125" y="3236477"/>
                <a:ext cx="3600000" cy="2478338"/>
              </a:xfrm>
              <a:prstGeom prst="round2SameRect">
                <a:avLst>
                  <a:gd name="adj1" fmla="val 6975"/>
                  <a:gd name="adj2" fmla="val 2600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사각형: 둥근 위쪽 모서리 7">
                <a:extLst>
                  <a:ext uri="{FF2B5EF4-FFF2-40B4-BE49-F238E27FC236}">
                    <a16:creationId xmlns:a16="http://schemas.microsoft.com/office/drawing/2014/main" id="{5BE47643-A6A4-4BA3-B2E3-D59C5300AEB4}"/>
                  </a:ext>
                </a:extLst>
              </p:cNvPr>
              <p:cNvSpPr/>
              <p:nvPr/>
            </p:nvSpPr>
            <p:spPr>
              <a:xfrm>
                <a:off x="4556125" y="3001249"/>
                <a:ext cx="1427426" cy="47615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6AC5D59-C8AE-B24C-B00F-D4F386E8C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5" b="89779" l="6706" r="90087">
                        <a14:foregroundMark x1="6851" y1="31906" x2="7143" y2="35635"/>
                        <a14:foregroundMark x1="89067" y1="33287" x2="89359" y2="36602"/>
                        <a14:foregroundMark x1="89359" y1="33564" x2="88776" y2="31630"/>
                        <a14:foregroundMark x1="88338" y1="31630" x2="89067" y2="30663"/>
                        <a14:foregroundMark x1="84548" y1="22376" x2="90087" y2="31215"/>
                        <a14:foregroundMark x1="90087" y1="31215" x2="88047" y2="361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6185">
            <a:off x="7029570" y="3174242"/>
            <a:ext cx="2704687" cy="2854510"/>
          </a:xfrm>
          <a:prstGeom prst="rect">
            <a:avLst/>
          </a:prstGeom>
          <a:effectLst/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DB78A62-6C91-D649-B4B7-5FBA993E7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9923" y="1145643"/>
            <a:ext cx="7552154" cy="1858472"/>
          </a:xfrm>
          <a:prstGeom prst="rect">
            <a:avLst/>
          </a:prstGeom>
          <a:effectLst>
            <a:outerShdw blurRad="50800" dist="56491" dir="2700000" algn="tl" rotWithShape="0">
              <a:prstClr val="black">
                <a:alpha val="16207"/>
              </a:prstClr>
            </a:outerShdw>
          </a:effectLst>
        </p:spPr>
      </p:pic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DE94E5A-52C1-6840-97D3-49B4455040AF}"/>
              </a:ext>
            </a:extLst>
          </p:cNvPr>
          <p:cNvCxnSpPr/>
          <p:nvPr/>
        </p:nvCxnSpPr>
        <p:spPr>
          <a:xfrm>
            <a:off x="4739640" y="4565103"/>
            <a:ext cx="2151703" cy="0"/>
          </a:xfrm>
          <a:prstGeom prst="straightConnector1">
            <a:avLst/>
          </a:prstGeom>
          <a:ln w="92075">
            <a:solidFill>
              <a:schemeClr val="accent2">
                <a:lumMod val="40000"/>
                <a:lumOff val="6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7F4D06C6-4D77-0E4E-86CD-D6282B0B4D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9812" y="4297702"/>
            <a:ext cx="1778000" cy="1206500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53" name="포인트가 4개인 별 52">
            <a:extLst>
              <a:ext uri="{FF2B5EF4-FFF2-40B4-BE49-F238E27FC236}">
                <a16:creationId xmlns:a16="http://schemas.microsoft.com/office/drawing/2014/main" id="{1881777A-F1D3-0142-81AC-07A219DCB507}"/>
              </a:ext>
            </a:extLst>
          </p:cNvPr>
          <p:cNvSpPr/>
          <p:nvPr/>
        </p:nvSpPr>
        <p:spPr>
          <a:xfrm rot="19942125">
            <a:off x="9959212" y="3205274"/>
            <a:ext cx="770021" cy="588486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포인트가 4개인 별 53">
            <a:extLst>
              <a:ext uri="{FF2B5EF4-FFF2-40B4-BE49-F238E27FC236}">
                <a16:creationId xmlns:a16="http://schemas.microsoft.com/office/drawing/2014/main" id="{5840BE9D-BE75-A841-9F9A-B607C5B5C0B4}"/>
              </a:ext>
            </a:extLst>
          </p:cNvPr>
          <p:cNvSpPr/>
          <p:nvPr/>
        </p:nvSpPr>
        <p:spPr>
          <a:xfrm rot="19942125">
            <a:off x="6457368" y="5209959"/>
            <a:ext cx="770021" cy="588486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7691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accent2">
              <a:lumMod val="20000"/>
              <a:lumOff val="8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31613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0">
            <a:extLst>
              <a:ext uri="{FF2B5EF4-FFF2-40B4-BE49-F238E27FC236}">
                <a16:creationId xmlns:a16="http://schemas.microsoft.com/office/drawing/2014/main" id="{671A70C2-1416-F14D-BDF0-3AEE0A5B16F8}"/>
              </a:ext>
            </a:extLst>
          </p:cNvPr>
          <p:cNvSpPr/>
          <p:nvPr/>
        </p:nvSpPr>
        <p:spPr>
          <a:xfrm flipV="1">
            <a:off x="564132" y="1627848"/>
            <a:ext cx="5243110" cy="45719"/>
          </a:xfrm>
          <a:prstGeom prst="roundRect">
            <a:avLst>
              <a:gd name="adj" fmla="val 3002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BE3A067-ACFD-A049-B99B-A43DF3C1EBAE}"/>
              </a:ext>
            </a:extLst>
          </p:cNvPr>
          <p:cNvSpPr/>
          <p:nvPr/>
        </p:nvSpPr>
        <p:spPr>
          <a:xfrm>
            <a:off x="-640991" y="1798473"/>
            <a:ext cx="4693422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2)  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일정</a:t>
            </a:r>
            <a:endParaRPr lang="en-US" altLang="ko-KR" sz="2400" b="1" dirty="0">
              <a:solidFill>
                <a:prstClr val="black">
                  <a:lumMod val="65000"/>
                  <a:lumOff val="3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46E5BB43-A4A4-5B44-AC59-C33DC0071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412893"/>
              </p:ext>
            </p:extLst>
          </p:nvPr>
        </p:nvGraphicFramePr>
        <p:xfrm>
          <a:off x="2579568" y="1847354"/>
          <a:ext cx="8762204" cy="4310109"/>
        </p:xfrm>
        <a:graphic>
          <a:graphicData uri="http://schemas.openxmlformats.org/drawingml/2006/table">
            <a:tbl>
              <a:tblPr>
                <a:noFill/>
                <a:tableStyleId>{5C22544A-7EE6-4342-B048-85BDC9FD1C3A}</a:tableStyleId>
              </a:tblPr>
              <a:tblGrid>
                <a:gridCol w="2043655">
                  <a:extLst>
                    <a:ext uri="{9D8B030D-6E8A-4147-A177-3AD203B41FA5}">
                      <a16:colId xmlns:a16="http://schemas.microsoft.com/office/drawing/2014/main" val="1358306032"/>
                    </a:ext>
                  </a:extLst>
                </a:gridCol>
                <a:gridCol w="399622">
                  <a:extLst>
                    <a:ext uri="{9D8B030D-6E8A-4147-A177-3AD203B41FA5}">
                      <a16:colId xmlns:a16="http://schemas.microsoft.com/office/drawing/2014/main" val="2347792152"/>
                    </a:ext>
                  </a:extLst>
                </a:gridCol>
                <a:gridCol w="399622">
                  <a:extLst>
                    <a:ext uri="{9D8B030D-6E8A-4147-A177-3AD203B41FA5}">
                      <a16:colId xmlns:a16="http://schemas.microsoft.com/office/drawing/2014/main" val="2800532339"/>
                    </a:ext>
                  </a:extLst>
                </a:gridCol>
                <a:gridCol w="399622">
                  <a:extLst>
                    <a:ext uri="{9D8B030D-6E8A-4147-A177-3AD203B41FA5}">
                      <a16:colId xmlns:a16="http://schemas.microsoft.com/office/drawing/2014/main" val="3912590576"/>
                    </a:ext>
                  </a:extLst>
                </a:gridCol>
                <a:gridCol w="399622">
                  <a:extLst>
                    <a:ext uri="{9D8B030D-6E8A-4147-A177-3AD203B41FA5}">
                      <a16:colId xmlns:a16="http://schemas.microsoft.com/office/drawing/2014/main" val="93821045"/>
                    </a:ext>
                  </a:extLst>
                </a:gridCol>
                <a:gridCol w="399622">
                  <a:extLst>
                    <a:ext uri="{9D8B030D-6E8A-4147-A177-3AD203B41FA5}">
                      <a16:colId xmlns:a16="http://schemas.microsoft.com/office/drawing/2014/main" val="2545172380"/>
                    </a:ext>
                  </a:extLst>
                </a:gridCol>
                <a:gridCol w="399622">
                  <a:extLst>
                    <a:ext uri="{9D8B030D-6E8A-4147-A177-3AD203B41FA5}">
                      <a16:colId xmlns:a16="http://schemas.microsoft.com/office/drawing/2014/main" val="1180412820"/>
                    </a:ext>
                  </a:extLst>
                </a:gridCol>
                <a:gridCol w="399622">
                  <a:extLst>
                    <a:ext uri="{9D8B030D-6E8A-4147-A177-3AD203B41FA5}">
                      <a16:colId xmlns:a16="http://schemas.microsoft.com/office/drawing/2014/main" val="79512312"/>
                    </a:ext>
                  </a:extLst>
                </a:gridCol>
                <a:gridCol w="399622">
                  <a:extLst>
                    <a:ext uri="{9D8B030D-6E8A-4147-A177-3AD203B41FA5}">
                      <a16:colId xmlns:a16="http://schemas.microsoft.com/office/drawing/2014/main" val="3207450260"/>
                    </a:ext>
                  </a:extLst>
                </a:gridCol>
                <a:gridCol w="399622">
                  <a:extLst>
                    <a:ext uri="{9D8B030D-6E8A-4147-A177-3AD203B41FA5}">
                      <a16:colId xmlns:a16="http://schemas.microsoft.com/office/drawing/2014/main" val="3513005981"/>
                    </a:ext>
                  </a:extLst>
                </a:gridCol>
                <a:gridCol w="419215">
                  <a:extLst>
                    <a:ext uri="{9D8B030D-6E8A-4147-A177-3AD203B41FA5}">
                      <a16:colId xmlns:a16="http://schemas.microsoft.com/office/drawing/2014/main" val="3467009499"/>
                    </a:ext>
                  </a:extLst>
                </a:gridCol>
                <a:gridCol w="442266">
                  <a:extLst>
                    <a:ext uri="{9D8B030D-6E8A-4147-A177-3AD203B41FA5}">
                      <a16:colId xmlns:a16="http://schemas.microsoft.com/office/drawing/2014/main" val="909745362"/>
                    </a:ext>
                  </a:extLst>
                </a:gridCol>
                <a:gridCol w="458646">
                  <a:extLst>
                    <a:ext uri="{9D8B030D-6E8A-4147-A177-3AD203B41FA5}">
                      <a16:colId xmlns:a16="http://schemas.microsoft.com/office/drawing/2014/main" val="1551373972"/>
                    </a:ext>
                  </a:extLst>
                </a:gridCol>
                <a:gridCol w="434076">
                  <a:extLst>
                    <a:ext uri="{9D8B030D-6E8A-4147-A177-3AD203B41FA5}">
                      <a16:colId xmlns:a16="http://schemas.microsoft.com/office/drawing/2014/main" val="1669628"/>
                    </a:ext>
                  </a:extLst>
                </a:gridCol>
                <a:gridCol w="499597">
                  <a:extLst>
                    <a:ext uri="{9D8B030D-6E8A-4147-A177-3AD203B41FA5}">
                      <a16:colId xmlns:a16="http://schemas.microsoft.com/office/drawing/2014/main" val="1705717963"/>
                    </a:ext>
                  </a:extLst>
                </a:gridCol>
                <a:gridCol w="442266">
                  <a:extLst>
                    <a:ext uri="{9D8B030D-6E8A-4147-A177-3AD203B41FA5}">
                      <a16:colId xmlns:a16="http://schemas.microsoft.com/office/drawing/2014/main" val="600065918"/>
                    </a:ext>
                  </a:extLst>
                </a:gridCol>
                <a:gridCol w="425885">
                  <a:extLst>
                    <a:ext uri="{9D8B030D-6E8A-4147-A177-3AD203B41FA5}">
                      <a16:colId xmlns:a16="http://schemas.microsoft.com/office/drawing/2014/main" val="2626835497"/>
                    </a:ext>
                  </a:extLst>
                </a:gridCol>
              </a:tblGrid>
              <a:tr h="466065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altLang="ko-KR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altLang="ko-KR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altLang="ko-KR" sz="1800" b="0" i="0" u="none" strike="noStrike" cap="none" spc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altLang="ko-KR" sz="1800" b="0" i="0" u="none" strike="noStrike" cap="none" spc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altLang="ko-KR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altLang="ko-KR" sz="1800" b="0" i="0" u="none" strike="noStrike" cap="none" spc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altLang="ko-KR" sz="1800" b="0" i="0" u="none" strike="noStrike" cap="none" spc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US" altLang="ko-KR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US" altLang="ko-KR" sz="1800" b="0" i="0" u="none" strike="noStrike" cap="none" spc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altLang="ko-KR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US" altLang="ko-KR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US" altLang="ko-KR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en-US" altLang="ko-KR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14</a:t>
                      </a:r>
                      <a:endParaRPr lang="en-US" altLang="ko-KR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en-US" altLang="ko-KR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en-US" altLang="ko-KR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45080"/>
                  </a:ext>
                </a:extLst>
              </a:tr>
              <a:tr h="5668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서버 환경 및 실험 환경 구축</a:t>
                      </a:r>
                      <a:endParaRPr lang="ko-KR" altLang="en-US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rgbClr val="FF79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139761"/>
                  </a:ext>
                </a:extLst>
              </a:tr>
              <a:tr h="46606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패션 데이터 수집</a:t>
                      </a:r>
                      <a:endParaRPr lang="ko-KR" altLang="en-US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79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79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945148"/>
                  </a:ext>
                </a:extLst>
              </a:tr>
              <a:tr h="4660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Segmenatation </a:t>
                      </a:r>
                      <a:r>
                        <a:rPr lang="ko-KR" altLang="en-US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구현</a:t>
                      </a:r>
                      <a:endParaRPr lang="ko-KR" altLang="en-US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79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79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79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878398"/>
                  </a:ext>
                </a:extLst>
              </a:tr>
              <a:tr h="4808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Style transfer </a:t>
                      </a:r>
                      <a:r>
                        <a:rPr lang="ko-KR" altLang="en-US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데이터 수집</a:t>
                      </a:r>
                      <a:endParaRPr lang="ko-KR" altLang="en-US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79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79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342472"/>
                  </a:ext>
                </a:extLst>
              </a:tr>
              <a:tr h="4660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Style transfer </a:t>
                      </a:r>
                      <a:r>
                        <a:rPr lang="ko-KR" altLang="en-US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구현</a:t>
                      </a:r>
                      <a:endParaRPr lang="ko-KR" altLang="en-US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79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79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79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79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243978"/>
                  </a:ext>
                </a:extLst>
              </a:tr>
              <a:tr h="4660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Pose gan </a:t>
                      </a:r>
                      <a:r>
                        <a:rPr lang="ko-KR" altLang="en-US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데이터 수집</a:t>
                      </a:r>
                      <a:endParaRPr lang="ko-KR" altLang="en-US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79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79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864304"/>
                  </a:ext>
                </a:extLst>
              </a:tr>
              <a:tr h="4660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Pose gan </a:t>
                      </a:r>
                      <a:r>
                        <a:rPr lang="ko-KR" altLang="en-US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구현</a:t>
                      </a:r>
                      <a:endParaRPr lang="ko-KR" altLang="en-US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79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79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79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79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79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794140"/>
                  </a:ext>
                </a:extLst>
              </a:tr>
              <a:tr h="46606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웹 서빙</a:t>
                      </a:r>
                      <a:endParaRPr lang="ko-KR" altLang="en-US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F1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79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014" marR="68582" marT="11486" marB="13716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F79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6981550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B6828DDF-E864-6246-B5F3-C0CD6A0D3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19" y="911420"/>
            <a:ext cx="54610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50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accent2">
              <a:lumMod val="20000"/>
              <a:lumOff val="8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31613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769188-A4B8-D44E-806F-8AEDBD062CB2}"/>
              </a:ext>
            </a:extLst>
          </p:cNvPr>
          <p:cNvSpPr/>
          <p:nvPr/>
        </p:nvSpPr>
        <p:spPr>
          <a:xfrm>
            <a:off x="3749287" y="2756022"/>
            <a:ext cx="469342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dirty="0">
                <a:solidFill>
                  <a:prstClr val="black">
                    <a:lumMod val="65000"/>
                    <a:lumOff val="3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감사합니다</a:t>
            </a:r>
            <a:endParaRPr lang="en-US" altLang="ko-KR" sz="4800" b="1" dirty="0">
              <a:solidFill>
                <a:prstClr val="black">
                  <a:lumMod val="65000"/>
                  <a:lumOff val="3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5523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accent2">
              <a:lumMod val="20000"/>
              <a:lumOff val="8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사각형: 둥근 모서리 10">
            <a:extLst>
              <a:ext uri="{FF2B5EF4-FFF2-40B4-BE49-F238E27FC236}">
                <a16:creationId xmlns:a16="http://schemas.microsoft.com/office/drawing/2014/main" id="{671A70C2-1416-F14D-BDF0-3AEE0A5B16F8}"/>
              </a:ext>
            </a:extLst>
          </p:cNvPr>
          <p:cNvSpPr/>
          <p:nvPr/>
        </p:nvSpPr>
        <p:spPr>
          <a:xfrm flipV="1">
            <a:off x="4068838" y="1986748"/>
            <a:ext cx="3924113" cy="45719"/>
          </a:xfrm>
          <a:prstGeom prst="roundRect">
            <a:avLst>
              <a:gd name="adj" fmla="val 3002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E5F07C-5FCA-A24E-ACB5-6390B98D9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697" y="2151595"/>
            <a:ext cx="1193800" cy="33401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7ECF663-0DA1-FE4D-8BB7-5AB03195E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043" y="2255540"/>
            <a:ext cx="4013200" cy="33274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93C0587-9FC0-F647-80C3-6DABA489A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947" y="1272950"/>
            <a:ext cx="28321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990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accent2">
              <a:lumMod val="20000"/>
              <a:lumOff val="8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20794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사각형: 둥근 모서리 10">
            <a:extLst>
              <a:ext uri="{FF2B5EF4-FFF2-40B4-BE49-F238E27FC236}">
                <a16:creationId xmlns:a16="http://schemas.microsoft.com/office/drawing/2014/main" id="{671A70C2-1416-F14D-BDF0-3AEE0A5B16F8}"/>
              </a:ext>
            </a:extLst>
          </p:cNvPr>
          <p:cNvSpPr/>
          <p:nvPr/>
        </p:nvSpPr>
        <p:spPr>
          <a:xfrm flipV="1">
            <a:off x="564132" y="1627848"/>
            <a:ext cx="5044188" cy="57690"/>
          </a:xfrm>
          <a:prstGeom prst="roundRect">
            <a:avLst>
              <a:gd name="adj" fmla="val 3002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C9CD4-EF75-C14A-B5B7-29F6F77D422B}"/>
              </a:ext>
            </a:extLst>
          </p:cNvPr>
          <p:cNvSpPr/>
          <p:nvPr/>
        </p:nvSpPr>
        <p:spPr>
          <a:xfrm>
            <a:off x="936875" y="1976146"/>
            <a:ext cx="3057525" cy="118586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463542E0-0A29-EA46-9231-96EEC13018EA}"/>
              </a:ext>
            </a:extLst>
          </p:cNvPr>
          <p:cNvSpPr/>
          <p:nvPr/>
        </p:nvSpPr>
        <p:spPr>
          <a:xfrm>
            <a:off x="958068" y="4447862"/>
            <a:ext cx="3057525" cy="118586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8375A403-7F8E-BD44-BA8D-4E35F04B0195}"/>
              </a:ext>
            </a:extLst>
          </p:cNvPr>
          <p:cNvSpPr/>
          <p:nvPr/>
        </p:nvSpPr>
        <p:spPr>
          <a:xfrm>
            <a:off x="8151349" y="2005974"/>
            <a:ext cx="3057525" cy="118586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F9C787A2-0E66-3B40-AC25-0BE8A0C58844}"/>
              </a:ext>
            </a:extLst>
          </p:cNvPr>
          <p:cNvSpPr/>
          <p:nvPr/>
        </p:nvSpPr>
        <p:spPr>
          <a:xfrm>
            <a:off x="8224454" y="4448789"/>
            <a:ext cx="3057525" cy="118586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3" name="직선 연결선[R] 52">
            <a:extLst>
              <a:ext uri="{FF2B5EF4-FFF2-40B4-BE49-F238E27FC236}">
                <a16:creationId xmlns:a16="http://schemas.microsoft.com/office/drawing/2014/main" id="{3B6AC8CD-763E-AF4B-A399-4922A8127E41}"/>
              </a:ext>
            </a:extLst>
          </p:cNvPr>
          <p:cNvCxnSpPr/>
          <p:nvPr/>
        </p:nvCxnSpPr>
        <p:spPr>
          <a:xfrm>
            <a:off x="3911771" y="3130209"/>
            <a:ext cx="4239578" cy="1470366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  <a:alpha val="47096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610EA5F1-65E1-9F46-82DB-00AA6D45633B}"/>
              </a:ext>
            </a:extLst>
          </p:cNvPr>
          <p:cNvCxnSpPr>
            <a:cxnSpLocks/>
          </p:cNvCxnSpPr>
          <p:nvPr/>
        </p:nvCxnSpPr>
        <p:spPr>
          <a:xfrm flipV="1">
            <a:off x="3942489" y="3120443"/>
            <a:ext cx="4251247" cy="1367121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  <a:alpha val="47096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49D5AA21-CD3B-2E4A-94FB-52A7C748A484}"/>
              </a:ext>
            </a:extLst>
          </p:cNvPr>
          <p:cNvSpPr/>
          <p:nvPr/>
        </p:nvSpPr>
        <p:spPr>
          <a:xfrm>
            <a:off x="4817265" y="2475812"/>
            <a:ext cx="2557463" cy="238601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D27BED09-935D-0E40-9F16-3AFA88B00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48" y="828489"/>
            <a:ext cx="4749800" cy="774700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76E12061-DA3E-6A49-B751-26BDF9934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547" y="3138566"/>
            <a:ext cx="2336800" cy="1092200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9985A8FA-9A49-304A-9589-022B05144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" y="1835556"/>
            <a:ext cx="4203700" cy="3835400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2CE8A0B3-8B1D-5A46-883D-EFB46FB09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5910" y="2052312"/>
            <a:ext cx="39243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436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accent2">
              <a:lumMod val="20000"/>
              <a:lumOff val="8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31613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0">
            <a:extLst>
              <a:ext uri="{FF2B5EF4-FFF2-40B4-BE49-F238E27FC236}">
                <a16:creationId xmlns:a16="http://schemas.microsoft.com/office/drawing/2014/main" id="{671A70C2-1416-F14D-BDF0-3AEE0A5B16F8}"/>
              </a:ext>
            </a:extLst>
          </p:cNvPr>
          <p:cNvSpPr/>
          <p:nvPr/>
        </p:nvSpPr>
        <p:spPr>
          <a:xfrm flipV="1">
            <a:off x="564132" y="1627848"/>
            <a:ext cx="5044188" cy="57690"/>
          </a:xfrm>
          <a:prstGeom prst="roundRect">
            <a:avLst>
              <a:gd name="adj" fmla="val 3002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사각형: 둥근 모서리 82">
            <a:extLst>
              <a:ext uri="{FF2B5EF4-FFF2-40B4-BE49-F238E27FC236}">
                <a16:creationId xmlns:a16="http://schemas.microsoft.com/office/drawing/2014/main" id="{6614CD12-63A3-C44F-B1FE-10EA36130480}"/>
              </a:ext>
            </a:extLst>
          </p:cNvPr>
          <p:cNvSpPr/>
          <p:nvPr/>
        </p:nvSpPr>
        <p:spPr>
          <a:xfrm>
            <a:off x="727585" y="2420885"/>
            <a:ext cx="2132382" cy="727447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defRPr/>
            </a:pPr>
            <a:endParaRPr lang="en-US" altLang="ko-KR" sz="1600" b="1" dirty="0">
              <a:solidFill>
                <a:prstClr val="white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cxnSp>
        <p:nvCxnSpPr>
          <p:cNvPr id="28" name="직선 연결선 45">
            <a:extLst>
              <a:ext uri="{FF2B5EF4-FFF2-40B4-BE49-F238E27FC236}">
                <a16:creationId xmlns:a16="http://schemas.microsoft.com/office/drawing/2014/main" id="{884FE5E7-CB86-0941-99AB-97EC91F450D3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1793776" y="3148332"/>
            <a:ext cx="0" cy="1202897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45">
            <a:extLst>
              <a:ext uri="{FF2B5EF4-FFF2-40B4-BE49-F238E27FC236}">
                <a16:creationId xmlns:a16="http://schemas.microsoft.com/office/drawing/2014/main" id="{B0A02889-DD86-CB46-ABE3-EB48BEA88C79}"/>
              </a:ext>
            </a:extLst>
          </p:cNvPr>
          <p:cNvCxnSpPr>
            <a:cxnSpLocks/>
          </p:cNvCxnSpPr>
          <p:nvPr/>
        </p:nvCxnSpPr>
        <p:spPr>
          <a:xfrm flipV="1">
            <a:off x="2383700" y="3344605"/>
            <a:ext cx="743329" cy="1044861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77C4A463-597C-814B-9175-1FA8D76E2A9C}"/>
              </a:ext>
            </a:extLst>
          </p:cNvPr>
          <p:cNvCxnSpPr>
            <a:cxnSpLocks/>
          </p:cNvCxnSpPr>
          <p:nvPr/>
        </p:nvCxnSpPr>
        <p:spPr>
          <a:xfrm>
            <a:off x="8422105" y="3708747"/>
            <a:ext cx="742367" cy="0"/>
          </a:xfrm>
          <a:prstGeom prst="straightConnector1">
            <a:avLst/>
          </a:prstGeom>
          <a:ln w="92075">
            <a:solidFill>
              <a:schemeClr val="accent2">
                <a:lumMod val="40000"/>
                <a:lumOff val="6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3553FAA6-9E39-1F43-8E30-151C937726B9}"/>
              </a:ext>
            </a:extLst>
          </p:cNvPr>
          <p:cNvSpPr/>
          <p:nvPr/>
        </p:nvSpPr>
        <p:spPr>
          <a:xfrm>
            <a:off x="9544214" y="2684590"/>
            <a:ext cx="2122688" cy="2048314"/>
          </a:xfrm>
          <a:prstGeom prst="ellipse">
            <a:avLst/>
          </a:prstGeom>
          <a:noFill/>
          <a:ln w="3492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FEDD8FF8-CE5D-FB4D-A933-F65016A03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17" y="867334"/>
            <a:ext cx="3771900" cy="72390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45C40371-074A-9F47-9B98-35F867514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585" y="2507830"/>
            <a:ext cx="1879600" cy="2908300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2388EBC9-A9E9-4B4A-8BCA-14D689D86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6853" y="3249931"/>
            <a:ext cx="1820723" cy="801576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D03BF9B2-C949-9A4B-8950-B73ACFFEBC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687" y="1917887"/>
            <a:ext cx="4842432" cy="370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56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accent2">
              <a:lumMod val="20000"/>
              <a:lumOff val="8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31613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0">
            <a:extLst>
              <a:ext uri="{FF2B5EF4-FFF2-40B4-BE49-F238E27FC236}">
                <a16:creationId xmlns:a16="http://schemas.microsoft.com/office/drawing/2014/main" id="{671A70C2-1416-F14D-BDF0-3AEE0A5B16F8}"/>
              </a:ext>
            </a:extLst>
          </p:cNvPr>
          <p:cNvSpPr/>
          <p:nvPr/>
        </p:nvSpPr>
        <p:spPr>
          <a:xfrm flipV="1">
            <a:off x="564132" y="1627848"/>
            <a:ext cx="5044188" cy="57690"/>
          </a:xfrm>
          <a:prstGeom prst="roundRect">
            <a:avLst>
              <a:gd name="adj" fmla="val 3002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831E5EA-D288-6249-8F31-01B81F70788B}"/>
              </a:ext>
            </a:extLst>
          </p:cNvPr>
          <p:cNvGrpSpPr/>
          <p:nvPr/>
        </p:nvGrpSpPr>
        <p:grpSpPr>
          <a:xfrm>
            <a:off x="0" y="1829762"/>
            <a:ext cx="12097956" cy="827311"/>
            <a:chOff x="287501" y="1975533"/>
            <a:chExt cx="12097956" cy="82731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EA071E-9E51-3C4C-BB29-7974C107D564}"/>
                </a:ext>
              </a:extLst>
            </p:cNvPr>
            <p:cNvGrpSpPr/>
            <p:nvPr/>
          </p:nvGrpSpPr>
          <p:grpSpPr>
            <a:xfrm>
              <a:off x="1394557" y="1975533"/>
              <a:ext cx="7775569" cy="454292"/>
              <a:chOff x="880511" y="1636015"/>
              <a:chExt cx="7775569" cy="454292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4241CE4E-7F98-414B-B8D1-D557AD489F18}"/>
                  </a:ext>
                </a:extLst>
              </p:cNvPr>
              <p:cNvSpPr/>
              <p:nvPr/>
            </p:nvSpPr>
            <p:spPr>
              <a:xfrm>
                <a:off x="4542913" y="1636015"/>
                <a:ext cx="450765" cy="4542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02</a:t>
                </a: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E16DB092-7EED-454E-83C6-5716317D26ED}"/>
                  </a:ext>
                </a:extLst>
              </p:cNvPr>
              <p:cNvSpPr/>
              <p:nvPr/>
            </p:nvSpPr>
            <p:spPr>
              <a:xfrm>
                <a:off x="8205315" y="1636015"/>
                <a:ext cx="450765" cy="4542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03</a:t>
                </a: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11257765-F4BE-734A-B8A0-14D63D8F9F72}"/>
                  </a:ext>
                </a:extLst>
              </p:cNvPr>
              <p:cNvSpPr/>
              <p:nvPr/>
            </p:nvSpPr>
            <p:spPr>
              <a:xfrm>
                <a:off x="880511" y="1636015"/>
                <a:ext cx="450764" cy="4542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01</a:t>
                </a:r>
              </a:p>
            </p:txBody>
          </p:sp>
        </p:grp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F3347D3-BFAE-D34B-9817-B1887EC23DE6}"/>
                </a:ext>
              </a:extLst>
            </p:cNvPr>
            <p:cNvSpPr/>
            <p:nvPr/>
          </p:nvSpPr>
          <p:spPr>
            <a:xfrm>
              <a:off x="287501" y="2334957"/>
              <a:ext cx="4693422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사진에서 옷 영역 검출</a:t>
              </a:r>
              <a:endPara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AFF7BF4-9534-014E-9527-9FF2ACCACDA2}"/>
                </a:ext>
              </a:extLst>
            </p:cNvPr>
            <p:cNvSpPr/>
            <p:nvPr/>
          </p:nvSpPr>
          <p:spPr>
            <a:xfrm>
              <a:off x="3990331" y="2348552"/>
              <a:ext cx="4693422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스타일 변경</a:t>
              </a:r>
              <a:endPara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F75ABD5-CB8A-EA4C-B1A9-DAA29AC57DEB}"/>
                </a:ext>
              </a:extLst>
            </p:cNvPr>
            <p:cNvSpPr/>
            <p:nvPr/>
          </p:nvSpPr>
          <p:spPr>
            <a:xfrm>
              <a:off x="7692035" y="2341254"/>
              <a:ext cx="4693422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캐릭터에 적용</a:t>
              </a:r>
              <a:endPara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489BA50-3945-8448-AAF9-BBDD8D753503}"/>
              </a:ext>
            </a:extLst>
          </p:cNvPr>
          <p:cNvGrpSpPr/>
          <p:nvPr/>
        </p:nvGrpSpPr>
        <p:grpSpPr>
          <a:xfrm>
            <a:off x="1107056" y="2235317"/>
            <a:ext cx="9827099" cy="65008"/>
            <a:chOff x="1394557" y="2364817"/>
            <a:chExt cx="9827099" cy="65008"/>
          </a:xfrm>
        </p:grpSpPr>
        <p:sp>
          <p:nvSpPr>
            <p:cNvPr id="31" name="사각형: 둥근 모서리 10">
              <a:extLst>
                <a:ext uri="{FF2B5EF4-FFF2-40B4-BE49-F238E27FC236}">
                  <a16:creationId xmlns:a16="http://schemas.microsoft.com/office/drawing/2014/main" id="{CB25BA8C-DF28-ED46-B3C0-3089A6968B76}"/>
                </a:ext>
              </a:extLst>
            </p:cNvPr>
            <p:cNvSpPr/>
            <p:nvPr/>
          </p:nvSpPr>
          <p:spPr>
            <a:xfrm flipV="1">
              <a:off x="1394557" y="2364818"/>
              <a:ext cx="2471590" cy="57689"/>
            </a:xfrm>
            <a:prstGeom prst="roundRect">
              <a:avLst>
                <a:gd name="adj" fmla="val 3002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2" name="사각형: 둥근 모서리 10">
              <a:extLst>
                <a:ext uri="{FF2B5EF4-FFF2-40B4-BE49-F238E27FC236}">
                  <a16:creationId xmlns:a16="http://schemas.microsoft.com/office/drawing/2014/main" id="{599DE827-F77A-FC49-A9D5-4D7DCF21CB6B}"/>
                </a:ext>
              </a:extLst>
            </p:cNvPr>
            <p:cNvSpPr/>
            <p:nvPr/>
          </p:nvSpPr>
          <p:spPr>
            <a:xfrm flipV="1">
              <a:off x="5056958" y="2372136"/>
              <a:ext cx="2471590" cy="57689"/>
            </a:xfrm>
            <a:prstGeom prst="roundRect">
              <a:avLst>
                <a:gd name="adj" fmla="val 3002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3" name="사각형: 둥근 모서리 10">
              <a:extLst>
                <a:ext uri="{FF2B5EF4-FFF2-40B4-BE49-F238E27FC236}">
                  <a16:creationId xmlns:a16="http://schemas.microsoft.com/office/drawing/2014/main" id="{E5A78F4A-D4F2-8E48-868A-A98B86B7DF15}"/>
                </a:ext>
              </a:extLst>
            </p:cNvPr>
            <p:cNvSpPr/>
            <p:nvPr/>
          </p:nvSpPr>
          <p:spPr>
            <a:xfrm flipV="1">
              <a:off x="8750066" y="2364817"/>
              <a:ext cx="2471590" cy="57689"/>
            </a:xfrm>
            <a:prstGeom prst="roundRect">
              <a:avLst>
                <a:gd name="adj" fmla="val 3002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B447222-D379-3D4D-A4F5-F3651E0DB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74" y="3033823"/>
            <a:ext cx="3398401" cy="177192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3F95833A-6B13-A745-8CD2-CAC4CD001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687" y="3135352"/>
            <a:ext cx="3228789" cy="1610542"/>
          </a:xfrm>
          <a:prstGeom prst="rect">
            <a:avLst/>
          </a:prstGeom>
        </p:spPr>
      </p:pic>
      <p:pic>
        <p:nvPicPr>
          <p:cNvPr id="14" name="그림 13" descr="텍스트, 다른, 다양한, 같은이(가) 표시된 사진&#10;&#10;자동 생성된 설명">
            <a:extLst>
              <a:ext uri="{FF2B5EF4-FFF2-40B4-BE49-F238E27FC236}">
                <a16:creationId xmlns:a16="http://schemas.microsoft.com/office/drawing/2014/main" id="{B39884B0-BE87-D94B-890D-DAA18969A8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179" y="2963466"/>
            <a:ext cx="3000361" cy="197600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FEC671B-1DFB-AD4F-A62F-F6FFD99D0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205" y="875350"/>
            <a:ext cx="4660900" cy="774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6C9FEF-F3E2-624F-8AD9-8197596C4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449" y="5291211"/>
            <a:ext cx="6324600" cy="5461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5EED2B4-A431-0548-B784-5B4048BA87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4994" y="5303911"/>
            <a:ext cx="24384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77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accent2">
              <a:lumMod val="20000"/>
              <a:lumOff val="8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31613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0">
            <a:extLst>
              <a:ext uri="{FF2B5EF4-FFF2-40B4-BE49-F238E27FC236}">
                <a16:creationId xmlns:a16="http://schemas.microsoft.com/office/drawing/2014/main" id="{671A70C2-1416-F14D-BDF0-3AEE0A5B16F8}"/>
              </a:ext>
            </a:extLst>
          </p:cNvPr>
          <p:cNvSpPr/>
          <p:nvPr/>
        </p:nvSpPr>
        <p:spPr>
          <a:xfrm flipV="1">
            <a:off x="564132" y="1627848"/>
            <a:ext cx="5044188" cy="57690"/>
          </a:xfrm>
          <a:prstGeom prst="roundRect">
            <a:avLst>
              <a:gd name="adj" fmla="val 3002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831E5EA-D288-6249-8F31-01B81F70788B}"/>
              </a:ext>
            </a:extLst>
          </p:cNvPr>
          <p:cNvGrpSpPr/>
          <p:nvPr/>
        </p:nvGrpSpPr>
        <p:grpSpPr>
          <a:xfrm>
            <a:off x="0" y="1829762"/>
            <a:ext cx="4693422" cy="813716"/>
            <a:chOff x="287501" y="1975533"/>
            <a:chExt cx="4693422" cy="81371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1257765-F4BE-734A-B8A0-14D63D8F9F72}"/>
                </a:ext>
              </a:extLst>
            </p:cNvPr>
            <p:cNvSpPr/>
            <p:nvPr/>
          </p:nvSpPr>
          <p:spPr>
            <a:xfrm>
              <a:off x="1394557" y="1975533"/>
              <a:ext cx="450764" cy="4542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01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F3347D3-BFAE-D34B-9817-B1887EC23DE6}"/>
                </a:ext>
              </a:extLst>
            </p:cNvPr>
            <p:cNvSpPr/>
            <p:nvPr/>
          </p:nvSpPr>
          <p:spPr>
            <a:xfrm>
              <a:off x="287501" y="2334957"/>
              <a:ext cx="4693422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사진에서 옷 영역 검출</a:t>
              </a:r>
              <a:endPara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31" name="사각형: 둥근 모서리 10">
            <a:extLst>
              <a:ext uri="{FF2B5EF4-FFF2-40B4-BE49-F238E27FC236}">
                <a16:creationId xmlns:a16="http://schemas.microsoft.com/office/drawing/2014/main" id="{CB25BA8C-DF28-ED46-B3C0-3089A6968B76}"/>
              </a:ext>
            </a:extLst>
          </p:cNvPr>
          <p:cNvSpPr/>
          <p:nvPr/>
        </p:nvSpPr>
        <p:spPr>
          <a:xfrm flipV="1">
            <a:off x="1107056" y="2235318"/>
            <a:ext cx="2471590" cy="57689"/>
          </a:xfrm>
          <a:prstGeom prst="roundRect">
            <a:avLst>
              <a:gd name="adj" fmla="val 3002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FB1DCC7-481F-6543-955B-878B8C4022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123"/>
          <a:stretch/>
        </p:blipFill>
        <p:spPr>
          <a:xfrm>
            <a:off x="2255852" y="2950883"/>
            <a:ext cx="2980817" cy="333294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E6285E4-B0A8-2446-BF49-3EA531E977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27" r="34296"/>
          <a:stretch/>
        </p:blipFill>
        <p:spPr>
          <a:xfrm>
            <a:off x="6563351" y="2950884"/>
            <a:ext cx="2915920" cy="3260378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2A41DE6-BD09-1045-A1F6-17ED8EEFC7D0}"/>
              </a:ext>
            </a:extLst>
          </p:cNvPr>
          <p:cNvCxnSpPr>
            <a:cxnSpLocks/>
          </p:cNvCxnSpPr>
          <p:nvPr/>
        </p:nvCxnSpPr>
        <p:spPr>
          <a:xfrm>
            <a:off x="5229992" y="4456310"/>
            <a:ext cx="1333359" cy="0"/>
          </a:xfrm>
          <a:prstGeom prst="straightConnector1">
            <a:avLst/>
          </a:prstGeom>
          <a:ln w="92075">
            <a:solidFill>
              <a:schemeClr val="accent2">
                <a:lumMod val="40000"/>
                <a:lumOff val="6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림 44">
            <a:extLst>
              <a:ext uri="{FF2B5EF4-FFF2-40B4-BE49-F238E27FC236}">
                <a16:creationId xmlns:a16="http://schemas.microsoft.com/office/drawing/2014/main" id="{274AE633-EC7B-0647-80B8-6132C8AD0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05" y="875350"/>
            <a:ext cx="4660900" cy="7747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EA6F20F-4166-A140-BD1E-383588EF8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201" y="2575850"/>
            <a:ext cx="25273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156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accent2">
              <a:lumMod val="20000"/>
              <a:lumOff val="8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31613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0">
            <a:extLst>
              <a:ext uri="{FF2B5EF4-FFF2-40B4-BE49-F238E27FC236}">
                <a16:creationId xmlns:a16="http://schemas.microsoft.com/office/drawing/2014/main" id="{671A70C2-1416-F14D-BDF0-3AEE0A5B16F8}"/>
              </a:ext>
            </a:extLst>
          </p:cNvPr>
          <p:cNvSpPr/>
          <p:nvPr/>
        </p:nvSpPr>
        <p:spPr>
          <a:xfrm flipV="1">
            <a:off x="564132" y="1627848"/>
            <a:ext cx="5044188" cy="57690"/>
          </a:xfrm>
          <a:prstGeom prst="roundRect">
            <a:avLst>
              <a:gd name="adj" fmla="val 3002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831E5EA-D288-6249-8F31-01B81F70788B}"/>
              </a:ext>
            </a:extLst>
          </p:cNvPr>
          <p:cNvGrpSpPr/>
          <p:nvPr/>
        </p:nvGrpSpPr>
        <p:grpSpPr>
          <a:xfrm>
            <a:off x="3702830" y="1829762"/>
            <a:ext cx="4693422" cy="827311"/>
            <a:chOff x="3990331" y="1975533"/>
            <a:chExt cx="4693422" cy="82731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241CE4E-7F98-414B-B8D1-D557AD489F18}"/>
                </a:ext>
              </a:extLst>
            </p:cNvPr>
            <p:cNvSpPr/>
            <p:nvPr/>
          </p:nvSpPr>
          <p:spPr>
            <a:xfrm>
              <a:off x="5056959" y="1975533"/>
              <a:ext cx="450765" cy="4542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02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AFF7BF4-9534-014E-9527-9FF2ACCACDA2}"/>
                </a:ext>
              </a:extLst>
            </p:cNvPr>
            <p:cNvSpPr/>
            <p:nvPr/>
          </p:nvSpPr>
          <p:spPr>
            <a:xfrm>
              <a:off x="3990331" y="2348552"/>
              <a:ext cx="4693422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스타일 변경</a:t>
              </a:r>
              <a:endPara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32" name="사각형: 둥근 모서리 10">
            <a:extLst>
              <a:ext uri="{FF2B5EF4-FFF2-40B4-BE49-F238E27FC236}">
                <a16:creationId xmlns:a16="http://schemas.microsoft.com/office/drawing/2014/main" id="{599DE827-F77A-FC49-A9D5-4D7DCF21CB6B}"/>
              </a:ext>
            </a:extLst>
          </p:cNvPr>
          <p:cNvSpPr/>
          <p:nvPr/>
        </p:nvSpPr>
        <p:spPr>
          <a:xfrm flipV="1">
            <a:off x="4769457" y="2242636"/>
            <a:ext cx="2471590" cy="57689"/>
          </a:xfrm>
          <a:prstGeom prst="roundRect">
            <a:avLst>
              <a:gd name="adj" fmla="val 3002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26" name="그림 25" descr="어두운이(가) 표시된 사진&#10;&#10;자동 생성된 설명">
            <a:extLst>
              <a:ext uri="{FF2B5EF4-FFF2-40B4-BE49-F238E27FC236}">
                <a16:creationId xmlns:a16="http://schemas.microsoft.com/office/drawing/2014/main" id="{DB6BFD66-1725-8D4B-A077-559D336EB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63" y="2783308"/>
            <a:ext cx="3075378" cy="307537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380AD03-7376-6944-8836-EFD6E592B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289" y="2756113"/>
            <a:ext cx="3916289" cy="3075368"/>
          </a:xfrm>
          <a:prstGeom prst="rect">
            <a:avLst/>
          </a:prstGeom>
        </p:spPr>
      </p:pic>
      <p:pic>
        <p:nvPicPr>
          <p:cNvPr id="29" name="그림 28" descr="텍스트, 실외, 눈, 산이(가) 표시된 사진&#10;&#10;자동 생성된 설명">
            <a:extLst>
              <a:ext uri="{FF2B5EF4-FFF2-40B4-BE49-F238E27FC236}">
                <a16:creationId xmlns:a16="http://schemas.microsoft.com/office/drawing/2014/main" id="{C2BD3538-7106-A541-BF6F-2622F7DF25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693" y="3493834"/>
            <a:ext cx="2941026" cy="1654327"/>
          </a:xfrm>
          <a:prstGeom prst="rect">
            <a:avLst/>
          </a:prstGeom>
        </p:spPr>
      </p:pic>
      <p:sp>
        <p:nvSpPr>
          <p:cNvPr id="7" name="십자형[C] 6">
            <a:extLst>
              <a:ext uri="{FF2B5EF4-FFF2-40B4-BE49-F238E27FC236}">
                <a16:creationId xmlns:a16="http://schemas.microsoft.com/office/drawing/2014/main" id="{74F579C9-BD9A-144B-A01C-11D64AE7933D}"/>
              </a:ext>
            </a:extLst>
          </p:cNvPr>
          <p:cNvSpPr/>
          <p:nvPr/>
        </p:nvSpPr>
        <p:spPr>
          <a:xfrm>
            <a:off x="2770026" y="3818228"/>
            <a:ext cx="840331" cy="774032"/>
          </a:xfrm>
          <a:prstGeom prst="plus">
            <a:avLst>
              <a:gd name="adj" fmla="val 3743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7747892-3A90-CF49-8149-B47FEB2A362A}"/>
              </a:ext>
            </a:extLst>
          </p:cNvPr>
          <p:cNvCxnSpPr>
            <a:cxnSpLocks/>
          </p:cNvCxnSpPr>
          <p:nvPr/>
        </p:nvCxnSpPr>
        <p:spPr>
          <a:xfrm>
            <a:off x="7038540" y="4163932"/>
            <a:ext cx="1333359" cy="0"/>
          </a:xfrm>
          <a:prstGeom prst="straightConnector1">
            <a:avLst/>
          </a:prstGeom>
          <a:ln w="152400">
            <a:solidFill>
              <a:schemeClr val="accent2">
                <a:lumMod val="40000"/>
                <a:lumOff val="6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>
            <a:extLst>
              <a:ext uri="{FF2B5EF4-FFF2-40B4-BE49-F238E27FC236}">
                <a16:creationId xmlns:a16="http://schemas.microsoft.com/office/drawing/2014/main" id="{69491D0C-A205-764F-B8C1-76B54223B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205" y="875350"/>
            <a:ext cx="4660900" cy="7747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FC9C2C8-46BB-8D42-B4D7-CB579E8BF0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7879" y="2523872"/>
            <a:ext cx="14478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91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accent2">
              <a:lumMod val="20000"/>
              <a:lumOff val="8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31613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0">
            <a:extLst>
              <a:ext uri="{FF2B5EF4-FFF2-40B4-BE49-F238E27FC236}">
                <a16:creationId xmlns:a16="http://schemas.microsoft.com/office/drawing/2014/main" id="{671A70C2-1416-F14D-BDF0-3AEE0A5B16F8}"/>
              </a:ext>
            </a:extLst>
          </p:cNvPr>
          <p:cNvSpPr/>
          <p:nvPr/>
        </p:nvSpPr>
        <p:spPr>
          <a:xfrm flipV="1">
            <a:off x="564132" y="1627848"/>
            <a:ext cx="5044188" cy="57690"/>
          </a:xfrm>
          <a:prstGeom prst="roundRect">
            <a:avLst>
              <a:gd name="adj" fmla="val 3002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831E5EA-D288-6249-8F31-01B81F70788B}"/>
              </a:ext>
            </a:extLst>
          </p:cNvPr>
          <p:cNvGrpSpPr/>
          <p:nvPr/>
        </p:nvGrpSpPr>
        <p:grpSpPr>
          <a:xfrm>
            <a:off x="7404534" y="1829762"/>
            <a:ext cx="4693422" cy="820013"/>
            <a:chOff x="7692035" y="1975533"/>
            <a:chExt cx="4693422" cy="820013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16DB092-7EED-454E-83C6-5716317D26ED}"/>
                </a:ext>
              </a:extLst>
            </p:cNvPr>
            <p:cNvSpPr/>
            <p:nvPr/>
          </p:nvSpPr>
          <p:spPr>
            <a:xfrm>
              <a:off x="8719361" y="1975533"/>
              <a:ext cx="450765" cy="4542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03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F75ABD5-CB8A-EA4C-B1A9-DAA29AC57DEB}"/>
                </a:ext>
              </a:extLst>
            </p:cNvPr>
            <p:cNvSpPr/>
            <p:nvPr/>
          </p:nvSpPr>
          <p:spPr>
            <a:xfrm>
              <a:off x="7692035" y="2341254"/>
              <a:ext cx="4693422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캐릭터에 적용</a:t>
              </a:r>
              <a:endPara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33" name="사각형: 둥근 모서리 10">
            <a:extLst>
              <a:ext uri="{FF2B5EF4-FFF2-40B4-BE49-F238E27FC236}">
                <a16:creationId xmlns:a16="http://schemas.microsoft.com/office/drawing/2014/main" id="{E5A78F4A-D4F2-8E48-868A-A98B86B7DF15}"/>
              </a:ext>
            </a:extLst>
          </p:cNvPr>
          <p:cNvSpPr/>
          <p:nvPr/>
        </p:nvSpPr>
        <p:spPr>
          <a:xfrm flipV="1">
            <a:off x="8462565" y="2235317"/>
            <a:ext cx="2471590" cy="57689"/>
          </a:xfrm>
          <a:prstGeom prst="roundRect">
            <a:avLst>
              <a:gd name="adj" fmla="val 3002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82C5241-57CF-434C-8CAC-B401921069C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9" r="20405"/>
          <a:stretch/>
        </p:blipFill>
        <p:spPr>
          <a:xfrm>
            <a:off x="1784008" y="2430123"/>
            <a:ext cx="1613422" cy="2796430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AA8A3F39-F93D-924B-A780-3CB0657A4288}"/>
              </a:ext>
            </a:extLst>
          </p:cNvPr>
          <p:cNvGrpSpPr/>
          <p:nvPr/>
        </p:nvGrpSpPr>
        <p:grpSpPr>
          <a:xfrm>
            <a:off x="5401661" y="2430123"/>
            <a:ext cx="1613422" cy="2796430"/>
            <a:chOff x="3943975" y="2185023"/>
            <a:chExt cx="1613422" cy="2796430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0F91EAA-994D-B34A-B53D-2BE5B6E705E4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79" r="20405"/>
            <a:stretch/>
          </p:blipFill>
          <p:spPr>
            <a:xfrm>
              <a:off x="3943975" y="2185023"/>
              <a:ext cx="1613422" cy="2796430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D013B60-7E15-5E44-9C9A-2116985FE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37772" y="2876855"/>
              <a:ext cx="425828" cy="320754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8C5F661-4F49-B84B-8EA6-AFF97FF37A05}"/>
              </a:ext>
            </a:extLst>
          </p:cNvPr>
          <p:cNvSpPr/>
          <p:nvPr/>
        </p:nvSpPr>
        <p:spPr>
          <a:xfrm>
            <a:off x="329952" y="5226553"/>
            <a:ext cx="4693422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캐릭터</a:t>
            </a: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정면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7339737-6B16-5B45-96F7-3D6BF4802DD9}"/>
              </a:ext>
            </a:extLst>
          </p:cNvPr>
          <p:cNvSpPr/>
          <p:nvPr/>
        </p:nvSpPr>
        <p:spPr>
          <a:xfrm>
            <a:off x="3861661" y="5232434"/>
            <a:ext cx="4693422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캐릭터</a:t>
            </a: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후면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F330C35-B673-4047-90CB-F60935705570}"/>
              </a:ext>
            </a:extLst>
          </p:cNvPr>
          <p:cNvSpPr/>
          <p:nvPr/>
        </p:nvSpPr>
        <p:spPr>
          <a:xfrm>
            <a:off x="1960448" y="1976472"/>
            <a:ext cx="4693422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ore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캐릭터 좌표에 맞춰 옷 적용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DEEB9645-BF00-8646-8942-D7B07D0CA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05" y="875350"/>
            <a:ext cx="4660900" cy="7747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46FFC2C-E73A-E745-902F-3AFC1B5620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0045" y="2535104"/>
            <a:ext cx="14224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85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289580-F6A3-4A08-A82D-E4CB675EF739}"/>
              </a:ext>
            </a:extLst>
          </p:cNvPr>
          <p:cNvSpPr/>
          <p:nvPr/>
        </p:nvSpPr>
        <p:spPr>
          <a:xfrm>
            <a:off x="1394557" y="219239"/>
            <a:ext cx="9402885" cy="5885538"/>
          </a:xfrm>
          <a:prstGeom prst="roundRect">
            <a:avLst>
              <a:gd name="adj" fmla="val 3002"/>
            </a:avLst>
          </a:prstGeom>
          <a:solidFill>
            <a:schemeClr val="accent2">
              <a:lumMod val="20000"/>
              <a:lumOff val="8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C0F4B8-DF2A-4BDD-8CC2-413E22699607}"/>
              </a:ext>
            </a:extLst>
          </p:cNvPr>
          <p:cNvSpPr/>
          <p:nvPr/>
        </p:nvSpPr>
        <p:spPr>
          <a:xfrm>
            <a:off x="837503" y="367251"/>
            <a:ext cx="10516991" cy="5885538"/>
          </a:xfrm>
          <a:prstGeom prst="roundRect">
            <a:avLst>
              <a:gd name="adj" fmla="val 3002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9DC61A-0A83-4026-BC8E-E8562FBBA64D}"/>
              </a:ext>
            </a:extLst>
          </p:cNvPr>
          <p:cNvSpPr/>
          <p:nvPr/>
        </p:nvSpPr>
        <p:spPr>
          <a:xfrm>
            <a:off x="329955" y="531613"/>
            <a:ext cx="11532090" cy="6090849"/>
          </a:xfrm>
          <a:prstGeom prst="roundRect">
            <a:avLst>
              <a:gd name="adj" fmla="val 30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0">
            <a:extLst>
              <a:ext uri="{FF2B5EF4-FFF2-40B4-BE49-F238E27FC236}">
                <a16:creationId xmlns:a16="http://schemas.microsoft.com/office/drawing/2014/main" id="{671A70C2-1416-F14D-BDF0-3AEE0A5B16F8}"/>
              </a:ext>
            </a:extLst>
          </p:cNvPr>
          <p:cNvSpPr/>
          <p:nvPr/>
        </p:nvSpPr>
        <p:spPr>
          <a:xfrm flipV="1">
            <a:off x="564132" y="1627848"/>
            <a:ext cx="5243110" cy="45719"/>
          </a:xfrm>
          <a:prstGeom prst="roundRect">
            <a:avLst>
              <a:gd name="adj" fmla="val 3002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09EA1E2-56BF-3647-97BB-6F9F880C4BB2}"/>
              </a:ext>
            </a:extLst>
          </p:cNvPr>
          <p:cNvGrpSpPr/>
          <p:nvPr/>
        </p:nvGrpSpPr>
        <p:grpSpPr>
          <a:xfrm>
            <a:off x="639530" y="2327971"/>
            <a:ext cx="10808812" cy="2480524"/>
            <a:chOff x="655572" y="1975047"/>
            <a:chExt cx="10808812" cy="248052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DF15D783-EEEC-9341-B7F1-2DA10ABDA031}"/>
                </a:ext>
              </a:extLst>
            </p:cNvPr>
            <p:cNvGrpSpPr/>
            <p:nvPr/>
          </p:nvGrpSpPr>
          <p:grpSpPr>
            <a:xfrm>
              <a:off x="655572" y="2397289"/>
              <a:ext cx="8855898" cy="2058282"/>
              <a:chOff x="1946785" y="2358482"/>
              <a:chExt cx="8855898" cy="2058282"/>
            </a:xfrm>
          </p:grpSpPr>
          <p:sp>
            <p:nvSpPr>
              <p:cNvPr id="21" name="사각형: 둥근 모서리 82">
                <a:extLst>
                  <a:ext uri="{FF2B5EF4-FFF2-40B4-BE49-F238E27FC236}">
                    <a16:creationId xmlns:a16="http://schemas.microsoft.com/office/drawing/2014/main" id="{AA95CB73-D3E8-4248-860F-42B55521165C}"/>
                  </a:ext>
                </a:extLst>
              </p:cNvPr>
              <p:cNvSpPr/>
              <p:nvPr/>
            </p:nvSpPr>
            <p:spPr>
              <a:xfrm>
                <a:off x="1946785" y="2397289"/>
                <a:ext cx="2132382" cy="727447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 algn="ctr">
                  <a:defRPr/>
                </a:pPr>
                <a:endParaRPr lang="en-US" altLang="ko-KR" sz="1600" b="1" dirty="0">
                  <a:solidFill>
                    <a:prstClr val="white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</p:txBody>
          </p:sp>
          <p:cxnSp>
            <p:nvCxnSpPr>
              <p:cNvPr id="22" name="직선 연결선 45">
                <a:extLst>
                  <a:ext uri="{FF2B5EF4-FFF2-40B4-BE49-F238E27FC236}">
                    <a16:creationId xmlns:a16="http://schemas.microsoft.com/office/drawing/2014/main" id="{9F0C5FE5-433C-624A-89F8-200E8E326C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2976" y="3213867"/>
                <a:ext cx="0" cy="1202897"/>
              </a:xfrm>
              <a:prstGeom prst="line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prstDash val="sys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45">
                <a:extLst>
                  <a:ext uri="{FF2B5EF4-FFF2-40B4-BE49-F238E27FC236}">
                    <a16:creationId xmlns:a16="http://schemas.microsoft.com/office/drawing/2014/main" id="{BE3C3120-03E2-6041-8D7C-2FA0F1BC13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02900" y="3264764"/>
                <a:ext cx="1295851" cy="1101105"/>
              </a:xfrm>
              <a:prstGeom prst="line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prstDash val="sys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사각형: 둥근 모서리 82">
                <a:extLst>
                  <a:ext uri="{FF2B5EF4-FFF2-40B4-BE49-F238E27FC236}">
                    <a16:creationId xmlns:a16="http://schemas.microsoft.com/office/drawing/2014/main" id="{C10C8616-2088-0C40-92CE-EF5F330A1598}"/>
                  </a:ext>
                </a:extLst>
              </p:cNvPr>
              <p:cNvSpPr/>
              <p:nvPr/>
            </p:nvSpPr>
            <p:spPr>
              <a:xfrm>
                <a:off x="4898751" y="2389305"/>
                <a:ext cx="2132382" cy="727447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 algn="ctr">
                  <a:defRPr/>
                </a:pPr>
                <a:endParaRPr lang="en-US" altLang="ko-KR" sz="1600" b="1" dirty="0">
                  <a:solidFill>
                    <a:prstClr val="white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</p:txBody>
          </p:sp>
          <p:cxnSp>
            <p:nvCxnSpPr>
              <p:cNvPr id="44" name="직선 연결선 45">
                <a:extLst>
                  <a:ext uri="{FF2B5EF4-FFF2-40B4-BE49-F238E27FC236}">
                    <a16:creationId xmlns:a16="http://schemas.microsoft.com/office/drawing/2014/main" id="{94BBB3A3-7305-BC4F-A0C1-A55429DDFC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4942" y="3205883"/>
                <a:ext cx="0" cy="1202897"/>
              </a:xfrm>
              <a:prstGeom prst="line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prstDash val="sys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5">
                <a:extLst>
                  <a:ext uri="{FF2B5EF4-FFF2-40B4-BE49-F238E27FC236}">
                    <a16:creationId xmlns:a16="http://schemas.microsoft.com/office/drawing/2014/main" id="{99A4E884-1861-2A47-A714-3F3F0937A5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54866" y="3256780"/>
                <a:ext cx="1295851" cy="1101105"/>
              </a:xfrm>
              <a:prstGeom prst="line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prstDash val="sys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사각형: 둥근 모서리 82">
                <a:extLst>
                  <a:ext uri="{FF2B5EF4-FFF2-40B4-BE49-F238E27FC236}">
                    <a16:creationId xmlns:a16="http://schemas.microsoft.com/office/drawing/2014/main" id="{6050D102-ECE0-8840-B004-ADE1D1F1752E}"/>
                  </a:ext>
                </a:extLst>
              </p:cNvPr>
              <p:cNvSpPr/>
              <p:nvPr/>
            </p:nvSpPr>
            <p:spPr>
              <a:xfrm>
                <a:off x="7850717" y="2358482"/>
                <a:ext cx="2132382" cy="727447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 algn="ctr">
                  <a:defRPr/>
                </a:pPr>
                <a:endParaRPr lang="en-US" altLang="ko-KR" sz="1600" b="1" dirty="0">
                  <a:solidFill>
                    <a:prstClr val="white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</p:txBody>
          </p:sp>
          <p:cxnSp>
            <p:nvCxnSpPr>
              <p:cNvPr id="47" name="직선 연결선 45">
                <a:extLst>
                  <a:ext uri="{FF2B5EF4-FFF2-40B4-BE49-F238E27FC236}">
                    <a16:creationId xmlns:a16="http://schemas.microsoft.com/office/drawing/2014/main" id="{1BE58FF0-A58F-7644-834B-85E2E4085A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16908" y="3175060"/>
                <a:ext cx="0" cy="1202897"/>
              </a:xfrm>
              <a:prstGeom prst="line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prstDash val="sys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5">
                <a:extLst>
                  <a:ext uri="{FF2B5EF4-FFF2-40B4-BE49-F238E27FC236}">
                    <a16:creationId xmlns:a16="http://schemas.microsoft.com/office/drawing/2014/main" id="{5FEFE405-6D21-D34A-AD31-50BA0DDA04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06832" y="3225957"/>
                <a:ext cx="1295851" cy="1101105"/>
              </a:xfrm>
              <a:prstGeom prst="line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prstDash val="sys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사각형: 둥근 모서리 82">
              <a:extLst>
                <a:ext uri="{FF2B5EF4-FFF2-40B4-BE49-F238E27FC236}">
                  <a16:creationId xmlns:a16="http://schemas.microsoft.com/office/drawing/2014/main" id="{39FBB36C-FDC6-9E4C-A880-6A9F086BF7BA}"/>
                </a:ext>
              </a:extLst>
            </p:cNvPr>
            <p:cNvSpPr/>
            <p:nvPr/>
          </p:nvSpPr>
          <p:spPr>
            <a:xfrm>
              <a:off x="9332002" y="2389305"/>
              <a:ext cx="2132382" cy="727447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algn="ctr">
                <a:defRPr/>
              </a:pPr>
              <a:endParaRPr lang="en-US" altLang="ko-KR" sz="1600" b="1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cxnSp>
          <p:nvCxnSpPr>
            <p:cNvPr id="50" name="직선 연결선 45">
              <a:extLst>
                <a:ext uri="{FF2B5EF4-FFF2-40B4-BE49-F238E27FC236}">
                  <a16:creationId xmlns:a16="http://schemas.microsoft.com/office/drawing/2014/main" id="{0DD738F5-A752-DC44-A2DB-02F4651C81DC}"/>
                </a:ext>
              </a:extLst>
            </p:cNvPr>
            <p:cNvCxnSpPr>
              <a:cxnSpLocks/>
            </p:cNvCxnSpPr>
            <p:nvPr/>
          </p:nvCxnSpPr>
          <p:spPr>
            <a:xfrm>
              <a:off x="10398193" y="3205883"/>
              <a:ext cx="0" cy="1202897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03E47FA-64F7-6D46-90D9-80369462160B}"/>
                </a:ext>
              </a:extLst>
            </p:cNvPr>
            <p:cNvSpPr/>
            <p:nvPr/>
          </p:nvSpPr>
          <p:spPr>
            <a:xfrm>
              <a:off x="882289" y="2040571"/>
              <a:ext cx="450764" cy="4542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01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0C2AD8C9-FBCB-9B44-BDBB-F647ADCE3D46}"/>
                </a:ext>
              </a:extLst>
            </p:cNvPr>
            <p:cNvSpPr/>
            <p:nvPr/>
          </p:nvSpPr>
          <p:spPr>
            <a:xfrm>
              <a:off x="3803124" y="2015431"/>
              <a:ext cx="450765" cy="4542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02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CA9D8F9-22BE-2B4E-B67A-D58DA7427B42}"/>
                </a:ext>
              </a:extLst>
            </p:cNvPr>
            <p:cNvSpPr/>
            <p:nvPr/>
          </p:nvSpPr>
          <p:spPr>
            <a:xfrm>
              <a:off x="6755090" y="1975047"/>
              <a:ext cx="450765" cy="4542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03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E0262DE-69C6-2444-A5A4-D2A820E6F635}"/>
                </a:ext>
              </a:extLst>
            </p:cNvPr>
            <p:cNvSpPr/>
            <p:nvPr/>
          </p:nvSpPr>
          <p:spPr>
            <a:xfrm>
              <a:off x="9529735" y="1999165"/>
              <a:ext cx="450765" cy="4542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04</a:t>
              </a:r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BE3A067-ACFD-A049-B99B-A43DF3C1EBAE}"/>
              </a:ext>
            </a:extLst>
          </p:cNvPr>
          <p:cNvSpPr/>
          <p:nvPr/>
        </p:nvSpPr>
        <p:spPr>
          <a:xfrm>
            <a:off x="-51691" y="1798665"/>
            <a:ext cx="4693422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1)  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협업 프로세스</a:t>
            </a:r>
            <a:endParaRPr lang="en-US" altLang="ko-KR" sz="2400" b="1" dirty="0">
              <a:solidFill>
                <a:prstClr val="black">
                  <a:lumMod val="65000"/>
                  <a:lumOff val="3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800AC8-7ED2-4D42-A2C0-08353EC3E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036" y="2883103"/>
            <a:ext cx="4889500" cy="3162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AC962ED-635B-5242-AD15-55566ECA4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710" y="2838690"/>
            <a:ext cx="5130800" cy="3200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22C7449-96CB-5C44-97EA-8EF3492C5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93" y="907036"/>
            <a:ext cx="5461000" cy="647700"/>
          </a:xfrm>
          <a:prstGeom prst="rect">
            <a:avLst/>
          </a:prstGeom>
        </p:spPr>
      </p:pic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E825702A-713C-DC42-9347-FB9AAF6D18C6}"/>
              </a:ext>
            </a:extLst>
          </p:cNvPr>
          <p:cNvCxnSpPr>
            <a:cxnSpLocks/>
          </p:cNvCxnSpPr>
          <p:nvPr/>
        </p:nvCxnSpPr>
        <p:spPr>
          <a:xfrm>
            <a:off x="10397649" y="6039090"/>
            <a:ext cx="0" cy="213699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D72702CB-5759-5547-8AEC-40382CD10F01}"/>
              </a:ext>
            </a:extLst>
          </p:cNvPr>
          <p:cNvCxnSpPr>
            <a:cxnSpLocks/>
          </p:cNvCxnSpPr>
          <p:nvPr/>
        </p:nvCxnSpPr>
        <p:spPr>
          <a:xfrm>
            <a:off x="1844298" y="6252789"/>
            <a:ext cx="8568849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6BE6420-DB54-774F-8870-2B011CEF6D56}"/>
              </a:ext>
            </a:extLst>
          </p:cNvPr>
          <p:cNvCxnSpPr>
            <a:cxnSpLocks/>
          </p:cNvCxnSpPr>
          <p:nvPr/>
        </p:nvCxnSpPr>
        <p:spPr>
          <a:xfrm flipV="1">
            <a:off x="1844298" y="5959960"/>
            <a:ext cx="0" cy="294467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4997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1034</TotalTime>
  <Words>86</Words>
  <Application>Microsoft Macintosh PowerPoint</Application>
  <PresentationFormat>와이드스크린</PresentationFormat>
  <Paragraphs>46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BM JUA OTF</vt:lpstr>
      <vt:lpstr>맑은 고딕</vt:lpstr>
      <vt:lpstr>NanumGothic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오규림</cp:lastModifiedBy>
  <cp:revision>28</cp:revision>
  <dcterms:created xsi:type="dcterms:W3CDTF">2021-06-21T14:47:31Z</dcterms:created>
  <dcterms:modified xsi:type="dcterms:W3CDTF">2021-07-15T06:50:13Z</dcterms:modified>
</cp:coreProperties>
</file>